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3e23c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3e23c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baa0ab6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baa0ab6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baa0ab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baa0ab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baa0ab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baa0ab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baa0ab6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baa0ab6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baa0ab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baa0ab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baa0ab6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baa0ab6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69" name="Google Shape;69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2" name="Google Shape;8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mnbJKyScVmsLkcVfk8uhqUmbd7JSUVUy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743525" y="14640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93" name="Google Shape;93;p15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317825" y="1717825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4" name="Google Shape;9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8375" y="58260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95" name="Google Shape;95;p15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Chatform</a:t>
            </a:r>
            <a:endParaRPr/>
          </a:p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innovative hci concept of filling lengthy forms.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3" name="Google Shape;153;p24" title="device-2018-05-23-01360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139" y="77900"/>
            <a:ext cx="6107724" cy="45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300" y="554225"/>
            <a:ext cx="2072525" cy="368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5"/>
          <p:cNvGrpSpPr/>
          <p:nvPr/>
        </p:nvGrpSpPr>
        <p:grpSpPr>
          <a:xfrm>
            <a:off x="4738900" y="2005650"/>
            <a:ext cx="3132325" cy="566100"/>
            <a:chOff x="5330350" y="2313675"/>
            <a:chExt cx="3132325" cy="566100"/>
          </a:xfrm>
        </p:grpSpPr>
        <p:sp>
          <p:nvSpPr>
            <p:cNvPr id="163" name="Google Shape;163;p25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Interactive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488" y="562275"/>
            <a:ext cx="2150150" cy="3822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6"/>
          <p:cNvGrpSpPr/>
          <p:nvPr/>
        </p:nvGrpSpPr>
        <p:grpSpPr>
          <a:xfrm>
            <a:off x="5012150" y="3429900"/>
            <a:ext cx="3132325" cy="566100"/>
            <a:chOff x="5330350" y="2313675"/>
            <a:chExt cx="3132325" cy="566100"/>
          </a:xfrm>
        </p:grpSpPr>
        <p:sp>
          <p:nvSpPr>
            <p:cNvPr id="175" name="Google Shape;175;p26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Responsive to the type of input.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7" name="Google Shape;177;p26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463" y="571836"/>
            <a:ext cx="2096199" cy="372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7"/>
          <p:cNvGrpSpPr/>
          <p:nvPr/>
        </p:nvGrpSpPr>
        <p:grpSpPr>
          <a:xfrm flipH="1">
            <a:off x="1337296" y="2288700"/>
            <a:ext cx="2015651" cy="566100"/>
            <a:chOff x="5330350" y="2313675"/>
            <a:chExt cx="3132325" cy="566100"/>
          </a:xfrm>
        </p:grpSpPr>
        <p:sp>
          <p:nvSpPr>
            <p:cNvPr id="187" name="Google Shape;187;p27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Button to open the chooser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9" name="Google Shape;189;p27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ortrait-oriented black smaptphone"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300" y="248750"/>
            <a:ext cx="2306524" cy="43727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00" y="530125"/>
            <a:ext cx="2144875" cy="3813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8"/>
          <p:cNvGrpSpPr/>
          <p:nvPr/>
        </p:nvGrpSpPr>
        <p:grpSpPr>
          <a:xfrm>
            <a:off x="4738900" y="2344950"/>
            <a:ext cx="3132325" cy="566100"/>
            <a:chOff x="5330350" y="2313675"/>
            <a:chExt cx="3132325" cy="566100"/>
          </a:xfrm>
        </p:grpSpPr>
        <p:sp>
          <p:nvSpPr>
            <p:cNvPr id="199" name="Google Shape;199;p28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Easy to </a:t>
              </a: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interact</a:t>
              </a: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with chooser dialog.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1" name="Google Shape;201;p28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730000" y="1318650"/>
            <a:ext cx="33009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724950" y="1973550"/>
            <a:ext cx="3300900" cy="2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Open Source</a:t>
            </a:r>
            <a:r>
              <a:rPr lang="en" sz="1300"/>
              <a:t> library so that anyone can use it in their app.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A survey app like Google forms.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250" y="713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969900" y="1618950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Chatform Library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9275" y="2682975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5568925" y="423057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ChatForm apps and webapps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/ user stories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102" name="Google Shape;102;p1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Arifullah Jan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Waqas Yaseen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Yahya Tahir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41" name="Google Shape;241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3" name="Google Shape;243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44" name="Google Shape;244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35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35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253" name="Google Shape;253;p35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254" name="Google Shape;254;p35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5" name="Google Shape;255;p35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6" name="Google Shape;256;p35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257" name="Google Shape;257;p35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8" name="Google Shape;258;p35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9" name="Google Shape;259;p35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260" name="Google Shape;260;p35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1" name="Google Shape;261;p35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2" name="Google Shape;262;p35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263" name="Google Shape;263;p35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4" name="Google Shape;264;p35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5" name="Google Shape;265;p35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266" name="Google Shape;266;p35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7" name="Google Shape;267;p35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69" name="Google Shape;269;p35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35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72" name="Google Shape;272;p35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3" name="Google Shape;273;p35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275" name="Google Shape;275;p3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5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278" name="Google Shape;278;p3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Ever had to fill a lengthy form such as cykiq’s signup form</a:t>
            </a:r>
            <a:r>
              <a:rPr b="1" lang="en" sz="1600">
                <a:solidFill>
                  <a:schemeClr val="dk1"/>
                </a:solidFill>
              </a:rPr>
              <a:t>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Bad at first impression.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May cause not even going forward. You lose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Justify your effort to try to solve the problem.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Highlight the pain points of the current solution or how customers deal with not having a solution to the problem.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730000" y="1318650"/>
            <a:ext cx="3300900" cy="19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quick and easy at first impression.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user is not shown the whole lengthy form in the first place.</a:t>
            </a:r>
            <a:endParaRPr sz="13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0475" y="831150"/>
            <a:ext cx="3781900" cy="3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like it.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It’s just so interesting… Users get super engaged.</a:t>
            </a:r>
            <a:endParaRPr sz="13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102" y="898099"/>
            <a:ext cx="3347323" cy="33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30000" y="1318650"/>
            <a:ext cx="3300900" cy="20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type aware!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It has the ability to adapt to the type of the input e.g. string, email, date, etc..</a:t>
            </a:r>
            <a:endParaRPr sz="1300"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21835" r="21829" t="0"/>
          <a:stretch/>
        </p:blipFill>
        <p:spPr>
          <a:xfrm>
            <a:off x="5168102" y="898099"/>
            <a:ext cx="3347323" cy="334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chat ui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